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8" r:id="rId3"/>
    <p:sldId id="1022" r:id="rId4"/>
    <p:sldId id="1023" r:id="rId5"/>
    <p:sldId id="1040" r:id="rId6"/>
    <p:sldId id="1041" r:id="rId7"/>
    <p:sldId id="102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2.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时间介词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at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in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on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541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we use prepositions to talk about holidays like Christmas Day?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我们如何用介词来谈论像圣诞节这样的节日呢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give an example of using a preposition for “specific days”?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你能举一个用于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特定日子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的介词的例子吗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858982"/>
            <a:ext cx="2143978" cy="572855"/>
          </a:xfrm>
          <a:prstGeom prst="rect">
            <a:avLst/>
          </a:prstGeom>
        </p:spPr>
      </p:pic>
      <p:pic>
        <p:nvPicPr>
          <p:cNvPr id="5" name="gybt17.jpg" descr="id:214749466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16562" y="1323196"/>
            <a:ext cx="4974432" cy="243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06" y="1097308"/>
            <a:ext cx="11505340" cy="4419924"/>
          </a:xfrm>
          <a:prstGeom prst="rect">
            <a:avLst/>
          </a:prstGeom>
        </p:spPr>
      </p:pic>
      <p:pic>
        <p:nvPicPr>
          <p:cNvPr id="13" name="25脉络梳理.EPS" descr="id:21474935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58" y="875269"/>
            <a:ext cx="2592288" cy="66983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CCECFB"/>
              </a:clrFrom>
              <a:clrTo>
                <a:srgbClr val="CCECFB">
                  <a:alpha val="0"/>
                </a:srgbClr>
              </a:clrTo>
            </a:clrChange>
          </a:blip>
          <a:srcRect l="2940"/>
          <a:stretch/>
        </p:blipFill>
        <p:spPr>
          <a:xfrm>
            <a:off x="3062244" y="1097307"/>
            <a:ext cx="7130818" cy="432048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CCECFB"/>
              </a:clrFrom>
              <a:clrTo>
                <a:srgbClr val="CCECFB">
                  <a:alpha val="0"/>
                </a:srgbClr>
              </a:clrTo>
            </a:clrChange>
          </a:blip>
          <a:srcRect l="7960" t="6517"/>
          <a:stretch/>
        </p:blipFill>
        <p:spPr>
          <a:xfrm>
            <a:off x="1172784" y="3106464"/>
            <a:ext cx="1919938" cy="103289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033060">
            <a:off x="1155275" y="2979942"/>
            <a:ext cx="523875" cy="3048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2335725">
            <a:off x="1325047" y="4061370"/>
            <a:ext cx="523875" cy="96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06" y="953293"/>
            <a:ext cx="11505340" cy="36278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CCECFB"/>
              </a:clrFrom>
              <a:clrTo>
                <a:srgbClr val="CCEC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8782" y="1052736"/>
            <a:ext cx="9412097" cy="335771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CCECFB"/>
              </a:clrFrom>
              <a:clrTo>
                <a:srgbClr val="CCECFB">
                  <a:alpha val="0"/>
                </a:srgbClr>
              </a:clrTo>
            </a:clrChange>
          </a:blip>
          <a:srcRect l="7960" t="6517"/>
          <a:stretch/>
        </p:blipFill>
        <p:spPr>
          <a:xfrm>
            <a:off x="384677" y="2142340"/>
            <a:ext cx="1919938" cy="10328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033060">
            <a:off x="367168" y="2015818"/>
            <a:ext cx="523875" cy="3048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2335725">
            <a:off x="536940" y="3097246"/>
            <a:ext cx="523875" cy="96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06" y="953293"/>
            <a:ext cx="11505340" cy="39878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CCECFB"/>
              </a:clrFrom>
              <a:clrTo>
                <a:srgbClr val="CCEC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7286" y="1007699"/>
            <a:ext cx="6336704" cy="360280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CCECFB"/>
              </a:clrFrom>
              <a:clrTo>
                <a:srgbClr val="CCECFB">
                  <a:alpha val="0"/>
                </a:srgbClr>
              </a:clrTo>
            </a:clrChange>
          </a:blip>
          <a:srcRect l="7960" t="6517"/>
          <a:stretch/>
        </p:blipFill>
        <p:spPr>
          <a:xfrm>
            <a:off x="1126654" y="2087819"/>
            <a:ext cx="1919938" cy="103289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688848">
            <a:off x="1134677" y="1944045"/>
            <a:ext cx="523875" cy="3048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438852">
            <a:off x="1239770" y="3028497"/>
            <a:ext cx="523875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5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06" y="2055556"/>
            <a:ext cx="11505340" cy="194950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55556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时间介词是一类用于表示时间关系的介词，用于说明动作或情况发生的时间背景。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英语中常见的时间介词有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等，上图是它们具体用法的介绍。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8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463973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 spc="-14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为方框中的单词或词组找到合适的介词搭配</a:t>
            </a:r>
            <a:r>
              <a:rPr lang="zh-CN" altLang="zh-CN" sz="2600" spc="-1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spc="-14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并将它们写在相应介词后的横线上</a:t>
            </a:r>
            <a:r>
              <a:rPr lang="zh-CN" altLang="zh-CN" sz="2600" spc="-14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600" spc="-14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860235"/>
            <a:ext cx="2421984" cy="699672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293220"/>
              </p:ext>
            </p:extLst>
          </p:nvPr>
        </p:nvGraphicFramePr>
        <p:xfrm>
          <a:off x="490208" y="2158734"/>
          <a:ext cx="11221622" cy="2060448"/>
        </p:xfrm>
        <a:graphic>
          <a:graphicData uri="http://schemas.openxmlformats.org/drawingml/2006/table">
            <a:tbl>
              <a:tblPr firstRow="1" firstCol="1" bandRow="1"/>
              <a:tblGrid>
                <a:gridCol w="3902880">
                  <a:extLst>
                    <a:ext uri="{9D8B030D-6E8A-4147-A177-3AD203B41FA5}">
                      <a16:colId xmlns:a16="http://schemas.microsoft.com/office/drawing/2014/main" val="479870454"/>
                    </a:ext>
                  </a:extLst>
                </a:gridCol>
                <a:gridCol w="4879161">
                  <a:extLst>
                    <a:ext uri="{9D8B030D-6E8A-4147-A177-3AD203B41FA5}">
                      <a16:colId xmlns:a16="http://schemas.microsoft.com/office/drawing/2014/main" val="3892382679"/>
                    </a:ext>
                  </a:extLst>
                </a:gridCol>
                <a:gridCol w="2439581">
                  <a:extLst>
                    <a:ext uri="{9D8B030D-6E8A-4147-A177-3AD203B41FA5}">
                      <a16:colId xmlns:a16="http://schemas.microsoft.com/office/drawing/2014/main" val="33605638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moment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birthday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night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902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morning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 weeks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twelve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70461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June 1st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Children’s Day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past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80865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May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 afternoon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noon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3833903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025676" y="4097324"/>
            <a:ext cx="508664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twelve, night, the moment, noon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05380" y="4709674"/>
            <a:ext cx="62529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the morning, the past, </a:t>
            </a:r>
            <a:r>
              <a:rPr lang="en-US" altLang="zh-CN" dirty="0" smtClean="0">
                <a:cs typeface="Times New Roman" panose="02020603050405020304" pitchFamily="18" charset="0"/>
              </a:rPr>
              <a:t>two weeks</a:t>
            </a:r>
            <a:r>
              <a:rPr lang="en-US" altLang="zh-CN" dirty="0">
                <a:cs typeface="Times New Roman" panose="02020603050405020304" pitchFamily="18" charset="0"/>
              </a:rPr>
              <a:t>, </a:t>
            </a:r>
            <a:r>
              <a:rPr lang="en-US" altLang="zh-CN" dirty="0" smtClean="0">
                <a:cs typeface="Times New Roman" panose="02020603050405020304" pitchFamily="18" charset="0"/>
              </a:rPr>
              <a:t>May</a:t>
            </a:r>
            <a:endParaRPr lang="zh-CN" altLang="zh-CN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25676" y="5261936"/>
            <a:ext cx="9462018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Monday afternoon, June </a:t>
            </a:r>
            <a:r>
              <a:rPr lang="en-US" altLang="zh-CN" dirty="0" smtClean="0">
                <a:cs typeface="Times New Roman" panose="02020603050405020304" pitchFamily="18" charset="0"/>
              </a:rPr>
              <a:t>1st , </a:t>
            </a:r>
            <a:r>
              <a:rPr lang="en-US" altLang="zh-CN" dirty="0">
                <a:cs typeface="Times New Roman" panose="02020603050405020304" pitchFamily="18" charset="0"/>
              </a:rPr>
              <a:t>my </a:t>
            </a:r>
            <a:r>
              <a:rPr lang="en-US" altLang="zh-CN" dirty="0" smtClean="0">
                <a:cs typeface="Times New Roman" panose="02020603050405020304" pitchFamily="18" charset="0"/>
              </a:rPr>
              <a:t>birthday, Children’s </a:t>
            </a:r>
            <a:r>
              <a:rPr lang="en-US" altLang="zh-CN" dirty="0">
                <a:cs typeface="Times New Roman" panose="02020603050405020304" pitchFamily="18" charset="0"/>
              </a:rPr>
              <a:t>Day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257</Words>
  <Application>Microsoft Office PowerPoint</Application>
  <PresentationFormat>自定义</PresentationFormat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408</cp:revision>
  <dcterms:created xsi:type="dcterms:W3CDTF">2020-11-06T05:24:00Z</dcterms:created>
  <dcterms:modified xsi:type="dcterms:W3CDTF">2025-06-15T10:48:55Z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